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61" r:id="rId3"/>
    <p:sldId id="266" r:id="rId4"/>
    <p:sldId id="267" r:id="rId5"/>
    <p:sldId id="262" r:id="rId6"/>
    <p:sldId id="257" r:id="rId7"/>
    <p:sldId id="264" r:id="rId8"/>
    <p:sldId id="260" r:id="rId9"/>
    <p:sldId id="258" r:id="rId10"/>
    <p:sldId id="263" r:id="rId11"/>
    <p:sldId id="265" r:id="rId12"/>
    <p:sldId id="25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0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832-FFF3-4818-AB1F-F67D19C318A5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EE832-FFF3-4818-AB1F-F67D19C318A5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15A0B1-5894-466D-99E8-1587E3B03A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gif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Persian Wars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Battle of Salamis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etcartpro.com/images/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1" y="685800"/>
            <a:ext cx="9899627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sikyon.com/athens/images/salamis_ba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763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Salamis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happened:</a:t>
            </a:r>
          </a:p>
          <a:p>
            <a:pPr lvl="1"/>
            <a:r>
              <a:rPr lang="en-US" dirty="0" smtClean="0"/>
              <a:t>Themistocles evacuated Athens and knew the Athenians were better at naval warfare</a:t>
            </a:r>
          </a:p>
          <a:p>
            <a:pPr lvl="1"/>
            <a:r>
              <a:rPr lang="en-US" dirty="0" smtClean="0"/>
              <a:t>Positioned his fleet near the island of Salamis west of Athens</a:t>
            </a:r>
          </a:p>
          <a:p>
            <a:pPr lvl="1"/>
            <a:r>
              <a:rPr lang="en-US" dirty="0" smtClean="0"/>
              <a:t>Themistocles lured the Persians in </a:t>
            </a:r>
          </a:p>
          <a:p>
            <a:pPr lvl="1"/>
            <a:r>
              <a:rPr lang="en-US" dirty="0" smtClean="0"/>
              <a:t>The Persians had trouble turning in the narrow channel</a:t>
            </a:r>
          </a:p>
          <a:p>
            <a:pPr lvl="1"/>
            <a:r>
              <a:rPr lang="en-US" dirty="0" smtClean="0"/>
              <a:t>Greek triremes destroyed over 1/3</a:t>
            </a:r>
            <a:r>
              <a:rPr lang="en-US" baseline="30000" dirty="0" smtClean="0"/>
              <a:t>rd</a:t>
            </a:r>
            <a:r>
              <a:rPr lang="en-US" dirty="0" smtClean="0"/>
              <a:t> of Xerxes ships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Now the Persians were on the defensive, not offensive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4500" dirty="0" smtClean="0"/>
              <a:t>Who were the Persians and how did they disrupt life for the Greeks?</a:t>
            </a:r>
            <a:endParaRPr lang="en-US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6757">
            <a:off x="6888662" y="4359843"/>
            <a:ext cx="1253891" cy="18034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Salamis</a:t>
            </a:r>
            <a:endParaRPr lang="en-US" dirty="0"/>
          </a:p>
        </p:txBody>
      </p:sp>
      <p:pic>
        <p:nvPicPr>
          <p:cNvPr id="1026" name="Picture 2" descr="http://cdn.all-that-is-interesting.com/wordpress/wp-content/uploads/2011/11/battle-salam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2"/>
            <a:ext cx="7143750" cy="472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4500" dirty="0" smtClean="0"/>
              <a:t>Who were the Persians and how did they disrupt life for the Greeks?</a:t>
            </a:r>
            <a:endParaRPr lang="en-US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6757">
            <a:off x="6888662" y="4359843"/>
            <a:ext cx="1253891" cy="18034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Depicted in…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81000"/>
            <a:ext cx="3186330" cy="62822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Salamis: Who?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Athenian Admiral Themistocles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Persian King Xerxes</a:t>
            </a:r>
            <a:endParaRPr lang="en-US" dirty="0"/>
          </a:p>
        </p:txBody>
      </p:sp>
      <p:pic>
        <p:nvPicPr>
          <p:cNvPr id="19458" name="Picture 2" descr="http://www.dromo.info/Themistoc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2"/>
            <a:ext cx="3219450" cy="4191001"/>
          </a:xfrm>
          <a:prstGeom prst="rect">
            <a:avLst/>
          </a:prstGeom>
          <a:noFill/>
        </p:spPr>
      </p:pic>
      <p:pic>
        <p:nvPicPr>
          <p:cNvPr id="19460" name="Picture 4" descr="http://iranpoliticsclub.net/history/300/images/Artemisia%20&amp;%20Xerxes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593" y="2514600"/>
            <a:ext cx="3221011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Salamis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Who:</a:t>
            </a:r>
          </a:p>
          <a:p>
            <a:pPr lvl="1"/>
            <a:r>
              <a:rPr lang="en-US" sz="3200" dirty="0" smtClean="0"/>
              <a:t>Athenian Admiral Themistocles &amp; the Athenian Navy</a:t>
            </a:r>
          </a:p>
          <a:p>
            <a:pPr lvl="1"/>
            <a:r>
              <a:rPr lang="en-US" sz="3200" dirty="0" smtClean="0"/>
              <a:t>Vs.</a:t>
            </a:r>
          </a:p>
          <a:p>
            <a:pPr lvl="1"/>
            <a:r>
              <a:rPr lang="en-US" sz="3200" dirty="0" smtClean="0"/>
              <a:t>Xerxes and the Persian Navy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Triremes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jonathancg.net/wp-content/uploads/battle_of_salam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2"/>
            <a:ext cx="8286750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Salamis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Why:</a:t>
            </a:r>
          </a:p>
          <a:p>
            <a:pPr lvl="1"/>
            <a:r>
              <a:rPr lang="en-US" sz="3200" dirty="0" smtClean="0"/>
              <a:t>Xerxes burned Athens down after his victory at Thermopylae</a:t>
            </a:r>
          </a:p>
          <a:p>
            <a:pPr lvl="1"/>
            <a:r>
              <a:rPr lang="en-US" sz="3200" dirty="0" smtClean="0"/>
              <a:t>He chased the Athenians</a:t>
            </a:r>
          </a:p>
          <a:p>
            <a:pPr lvl="1"/>
            <a:r>
              <a:rPr lang="en-US" sz="3200" dirty="0" smtClean="0"/>
              <a:t>Greeks were protecting Greece!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Salamis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When: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200" dirty="0" smtClean="0"/>
              <a:t>480 B.C.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Where:</a:t>
            </a:r>
          </a:p>
          <a:p>
            <a:pPr lvl="1"/>
            <a:r>
              <a:rPr lang="en-US" sz="3000" dirty="0" smtClean="0"/>
              <a:t>The narrow straights of Salamis west of Athens (</a:t>
            </a:r>
            <a:r>
              <a:rPr lang="en-US" sz="3000" dirty="0" err="1" smtClean="0"/>
              <a:t>Saronic</a:t>
            </a:r>
            <a:r>
              <a:rPr lang="en-US" sz="3000" dirty="0" smtClean="0"/>
              <a:t> Gulf)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</TotalTime>
  <Words>194</Words>
  <Application>Microsoft Macintosh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The Persian Wars</vt:lpstr>
      <vt:lpstr>The Battle of Salamis</vt:lpstr>
      <vt:lpstr>Constructive Response Question</vt:lpstr>
      <vt:lpstr>Depicted in…</vt:lpstr>
      <vt:lpstr>The Battle of Salamis: Who?</vt:lpstr>
      <vt:lpstr>The Battle of Salamis</vt:lpstr>
      <vt:lpstr>Greek Triremes</vt:lpstr>
      <vt:lpstr>The Battle of Salamis</vt:lpstr>
      <vt:lpstr>The Battle of Salamis</vt:lpstr>
      <vt:lpstr>Slide 10</vt:lpstr>
      <vt:lpstr>Slide 11</vt:lpstr>
      <vt:lpstr>The Battle of Salamis</vt:lpstr>
      <vt:lpstr>Constructive Response Question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Persian Wars</dc:title>
  <dc:creator>karl.sagan</dc:creator>
  <cp:lastModifiedBy>Karl Sagan</cp:lastModifiedBy>
  <cp:revision>3</cp:revision>
  <dcterms:created xsi:type="dcterms:W3CDTF">2014-11-10T14:19:44Z</dcterms:created>
  <dcterms:modified xsi:type="dcterms:W3CDTF">2014-11-10T14:20:48Z</dcterms:modified>
</cp:coreProperties>
</file>