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4" r:id="rId10"/>
    <p:sldId id="267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9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Pheidippedes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24" y="1600201"/>
            <a:ext cx="5384076" cy="505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Athens! (The Greeks)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Constructive Response Questions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822">
            <a:off x="7525863" y="4912074"/>
            <a:ext cx="1066800" cy="1534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Constructive Response Questions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#4: Who were the Persians and how did they disrupt life for the people of Greece?</a:t>
            </a:r>
          </a:p>
          <a:p>
            <a:r>
              <a:rPr lang="en-US" dirty="0" smtClean="0"/>
              <a:t>#5 In a short paragraph, describe what happened and the significance of the battle of Marathon or Thermopylae.</a:t>
            </a:r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822">
            <a:off x="7525863" y="4912075"/>
            <a:ext cx="1066800" cy="1534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W’s</a:t>
            </a:r>
          </a:p>
          <a:p>
            <a:pPr lvl="1"/>
            <a:r>
              <a:rPr lang="en-US" dirty="0" smtClean="0"/>
              <a:t>Who (Who was fighting who?)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What happened?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The Persian Army vs. Athenian Army</a:t>
            </a:r>
          </a:p>
          <a:p>
            <a:pPr lvl="1"/>
            <a:r>
              <a:rPr lang="en-US" dirty="0" smtClean="0"/>
              <a:t>King Darius I of Persia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4" y="1600201"/>
            <a:ext cx="2002031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5562600" cy="292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Marshy plains of Marathon outside of Athens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2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056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143003"/>
            <a:ext cx="4762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 Persians wanted to invade &amp; conquer Greece.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490 B.C.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886200" cy="311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</TotalTime>
  <Words>186</Words>
  <Application>Microsoft Macintosh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The Persian Wars</vt:lpstr>
      <vt:lpstr>The Battle of Marathon</vt:lpstr>
      <vt:lpstr>Constructive Response Questions</vt:lpstr>
      <vt:lpstr>Our Plan</vt:lpstr>
      <vt:lpstr>The Battle of Marathon</vt:lpstr>
      <vt:lpstr>The Battle of Marathon</vt:lpstr>
      <vt:lpstr>Slide 7</vt:lpstr>
      <vt:lpstr>The Battle of Marathon</vt:lpstr>
      <vt:lpstr>The Battle of Marathon</vt:lpstr>
      <vt:lpstr>Pheidippedes</vt:lpstr>
      <vt:lpstr>The Battle of Marathon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Karl Sagan</cp:lastModifiedBy>
  <cp:revision>5</cp:revision>
  <dcterms:created xsi:type="dcterms:W3CDTF">2014-11-10T14:18:56Z</dcterms:created>
  <dcterms:modified xsi:type="dcterms:W3CDTF">2014-11-10T14:19:36Z</dcterms:modified>
</cp:coreProperties>
</file>